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8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2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028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43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953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703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66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41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8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607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557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0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8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5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501FF-8EA6-44C3-8F03-5E6E2AAC748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065CB15-70A1-430E-AC11-19BEBC0C4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47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4817" y="1643270"/>
            <a:ext cx="9806609" cy="3366052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accent1">
                    <a:lumMod val="75000"/>
                  </a:schemeClr>
                </a:solidFill>
              </a:rPr>
              <a:t>Chapter 12 Section 1:</a:t>
            </a:r>
            <a:br>
              <a:rPr lang="en-US" sz="6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6000" b="1" dirty="0">
                <a:solidFill>
                  <a:schemeClr val="accent1">
                    <a:lumMod val="75000"/>
                  </a:schemeClr>
                </a:solidFill>
              </a:rPr>
              <a:t>Americans Struggle with Postwar Issues</a:t>
            </a:r>
          </a:p>
        </p:txBody>
      </p:sp>
    </p:spTree>
    <p:extLst>
      <p:ext uri="{BB962C8B-B14F-4D97-AF65-F5344CB8AC3E}">
        <p14:creationId xmlns:p14="http://schemas.microsoft.com/office/powerpoint/2010/main" val="104104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Postwar</a:t>
            </a:r>
            <a:r>
              <a:rPr lang="en-US" sz="4000" dirty="0"/>
              <a:t>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Cost of living doubled</a:t>
            </a:r>
          </a:p>
          <a:p>
            <a:r>
              <a:rPr lang="en-US" sz="3200" dirty="0"/>
              <a:t>Soldiers faced unemployment</a:t>
            </a:r>
          </a:p>
          <a:p>
            <a:r>
              <a:rPr lang="en-US" sz="3200" dirty="0"/>
              <a:t>Nativism- Prejudice against foreign born people</a:t>
            </a:r>
          </a:p>
          <a:p>
            <a:r>
              <a:rPr lang="en-US" sz="3200" dirty="0"/>
              <a:t>Isolationism- A policy of pulling away from involvement in world affairs</a:t>
            </a:r>
          </a:p>
        </p:txBody>
      </p:sp>
    </p:spTree>
    <p:extLst>
      <p:ext uri="{BB962C8B-B14F-4D97-AF65-F5344CB8AC3E}">
        <p14:creationId xmlns:p14="http://schemas.microsoft.com/office/powerpoint/2010/main" val="413359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313" y="624110"/>
            <a:ext cx="9596299" cy="128089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Fear of Communism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0232" y="1692965"/>
            <a:ext cx="9112459" cy="4439479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Communism- An economic and political system based on a single party government ruled by a dictatorship</a:t>
            </a:r>
          </a:p>
          <a:p>
            <a:r>
              <a:rPr lang="en-US" sz="2800" dirty="0"/>
              <a:t>The Red Scare</a:t>
            </a:r>
          </a:p>
          <a:p>
            <a:r>
              <a:rPr lang="en-US" sz="2800" dirty="0"/>
              <a:t>Bolsheviks- followers of Lenin</a:t>
            </a:r>
          </a:p>
          <a:p>
            <a:r>
              <a:rPr lang="en-US" sz="2800" dirty="0"/>
              <a:t>Seventy thousand radicals joined the Communist Party</a:t>
            </a:r>
          </a:p>
          <a:p>
            <a:r>
              <a:rPr lang="en-US" sz="2800" dirty="0"/>
              <a:t>The Palmer Raids</a:t>
            </a:r>
          </a:p>
          <a:p>
            <a:r>
              <a:rPr lang="en-US" sz="2800" dirty="0"/>
              <a:t>Sacco and Vanzetti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760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148" y="244080"/>
            <a:ext cx="4266180" cy="3242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17" y="371512"/>
            <a:ext cx="4222653" cy="31669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370" y="3538502"/>
            <a:ext cx="4505957" cy="32743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70845" y="631568"/>
            <a:ext cx="2083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Palmer Raids targeted union offices and headquarters</a:t>
            </a:r>
          </a:p>
        </p:txBody>
      </p:sp>
      <p:sp>
        <p:nvSpPr>
          <p:cNvPr id="8" name="Arrow: Right 7"/>
          <p:cNvSpPr/>
          <p:nvPr/>
        </p:nvSpPr>
        <p:spPr>
          <a:xfrm>
            <a:off x="5950226" y="2146852"/>
            <a:ext cx="1245704" cy="5433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00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1">
                    <a:lumMod val="75000"/>
                  </a:schemeClr>
                </a:solidFill>
              </a:rPr>
              <a:t>Limiting Immigration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253948"/>
          </a:xfrm>
        </p:spPr>
        <p:txBody>
          <a:bodyPr>
            <a:normAutofit/>
          </a:bodyPr>
          <a:lstStyle/>
          <a:p>
            <a:r>
              <a:rPr lang="en-US" sz="2800" dirty="0"/>
              <a:t>Immigrants were willing to work for low wages</a:t>
            </a:r>
          </a:p>
          <a:p>
            <a:r>
              <a:rPr lang="en-US" sz="2800" dirty="0"/>
              <a:t>Coal mining, steel production, and textiles</a:t>
            </a:r>
          </a:p>
          <a:p>
            <a:r>
              <a:rPr lang="en-US" sz="2800" dirty="0"/>
              <a:t>The Klan rises again, 4.5 million “white male persons, native born gentile citizens”</a:t>
            </a:r>
          </a:p>
          <a:p>
            <a:r>
              <a:rPr lang="en-US" sz="2800" dirty="0"/>
              <a:t>Quota System-Established the maximum number of people who enter the United States from each foreign country</a:t>
            </a:r>
          </a:p>
          <a:p>
            <a:r>
              <a:rPr lang="en-US" sz="2800" dirty="0"/>
              <a:t>Law prohibited Japanese immigration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63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258" y="392454"/>
            <a:ext cx="4104689" cy="30506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66260" y="728869"/>
            <a:ext cx="1696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Bolsheviks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6399" y="295766"/>
            <a:ext cx="4050977" cy="3978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639" y="3017501"/>
            <a:ext cx="2932197" cy="355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45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1">
                    <a:lumMod val="75000"/>
                  </a:schemeClr>
                </a:solidFill>
              </a:rPr>
              <a:t>A Time of Labor Unrest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62539"/>
            <a:ext cx="8915400" cy="4465983"/>
          </a:xfrm>
        </p:spPr>
        <p:txBody>
          <a:bodyPr/>
          <a:lstStyle/>
          <a:p>
            <a:r>
              <a:rPr lang="en-US" sz="2800" dirty="0"/>
              <a:t>Boston Police Strike</a:t>
            </a:r>
          </a:p>
          <a:p>
            <a:r>
              <a:rPr lang="en-US" sz="2800" dirty="0"/>
              <a:t>Steel Mill Strike</a:t>
            </a:r>
          </a:p>
          <a:p>
            <a:r>
              <a:rPr lang="en-US" sz="2800" dirty="0"/>
              <a:t>Companies hired strikebreakers-employees who agreed to work during the strike and use force</a:t>
            </a:r>
          </a:p>
          <a:p>
            <a:r>
              <a:rPr lang="en-US" sz="2800" dirty="0"/>
              <a:t>Coal Miners’ Strike</a:t>
            </a:r>
          </a:p>
          <a:p>
            <a:r>
              <a:rPr lang="en-US" sz="2800" dirty="0"/>
              <a:t>Labor movement loses appeal</a:t>
            </a:r>
          </a:p>
          <a:p>
            <a:r>
              <a:rPr lang="en-US" sz="2800" dirty="0"/>
              <a:t>Union membership dropped from more than 5 million to around 3.5 million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93323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</TotalTime>
  <Words>177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Wisp</vt:lpstr>
      <vt:lpstr>Chapter 12 Section 1: Americans Struggle with Postwar Issues</vt:lpstr>
      <vt:lpstr>Postwar Trends</vt:lpstr>
      <vt:lpstr>Fear of Communism</vt:lpstr>
      <vt:lpstr>PowerPoint Presentation</vt:lpstr>
      <vt:lpstr>Limiting Immigration</vt:lpstr>
      <vt:lpstr>PowerPoint Presentation</vt:lpstr>
      <vt:lpstr>A Time of Labor Unrest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 Section 1: Americans Struggle with Postwar Issues</dc:title>
  <dc:creator>Ola Hadi</dc:creator>
  <cp:lastModifiedBy>Ola Hadi</cp:lastModifiedBy>
  <cp:revision>6</cp:revision>
  <dcterms:created xsi:type="dcterms:W3CDTF">2017-01-25T18:06:33Z</dcterms:created>
  <dcterms:modified xsi:type="dcterms:W3CDTF">2017-01-25T19:43:39Z</dcterms:modified>
</cp:coreProperties>
</file>